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4" r:id="rId7"/>
    <p:sldId id="286" r:id="rId8"/>
    <p:sldId id="27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7C83ABA-9F43-4EB1-8180-786CCB70AF3A}"/>
              </a:ext>
            </a:extLst>
          </p:cNvPr>
          <p:cNvSpPr/>
          <p:nvPr/>
        </p:nvSpPr>
        <p:spPr>
          <a:xfrm rot="20166998">
            <a:off x="963559" y="32863"/>
            <a:ext cx="728236" cy="1319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BAAC76A-B49F-EFCC-9591-B10661A4A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EFE254-C02D-4D7B-989A-D6E3F81013AE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4736BBD-9732-4D40-933A-4DFD40BEC8C8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4DD21B-1701-DBE7-8B27-A82DD7AC5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2E4A1F-347F-43F0-B50E-5F0BA4EEF674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053A3D7-CE01-4826-8A75-F9462FC8938E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5887DE5-B148-50E7-27C4-7143D464F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FB6490-447C-4F05-9C12-0202B6A63E2B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C3D8E-EE38-4CEF-9DA3-27ED85389B4F}"/>
              </a:ext>
            </a:extLst>
          </p:cNvPr>
          <p:cNvSpPr/>
          <p:nvPr/>
        </p:nvSpPr>
        <p:spPr>
          <a:xfrm>
            <a:off x="365040" y="1103761"/>
            <a:ext cx="10381183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F1D6BB9-B2D8-4946-9987-FB7AF00DFCE2}"/>
              </a:ext>
            </a:extLst>
          </p:cNvPr>
          <p:cNvSpPr txBox="1"/>
          <p:nvPr/>
        </p:nvSpPr>
        <p:spPr>
          <a:xfrm>
            <a:off x="4633238" y="1108763"/>
            <a:ext cx="2811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CFD4EED-5FB8-4017-AE54-2D201686A9FE}"/>
              </a:ext>
            </a:extLst>
          </p:cNvPr>
          <p:cNvCxnSpPr>
            <a:cxnSpLocks/>
          </p:cNvCxnSpPr>
          <p:nvPr/>
        </p:nvCxnSpPr>
        <p:spPr>
          <a:xfrm flipH="1">
            <a:off x="2472000" y="1503080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5D2F594-1AAC-4E79-882A-EFC0DB05A523}"/>
              </a:ext>
            </a:extLst>
          </p:cNvPr>
          <p:cNvSpPr txBox="1"/>
          <p:nvPr/>
        </p:nvSpPr>
        <p:spPr>
          <a:xfrm>
            <a:off x="1212690" y="2280499"/>
            <a:ext cx="14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</a:t>
            </a:r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58A8C6-1BEE-4A75-B270-2A6A21DF0831}"/>
              </a:ext>
            </a:extLst>
          </p:cNvPr>
          <p:cNvSpPr txBox="1"/>
          <p:nvPr/>
        </p:nvSpPr>
        <p:spPr>
          <a:xfrm>
            <a:off x="4393356" y="2362423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3014CA9-03B8-4FF1-BEE1-E3BF6DD28411}"/>
              </a:ext>
            </a:extLst>
          </p:cNvPr>
          <p:cNvSpPr txBox="1"/>
          <p:nvPr/>
        </p:nvSpPr>
        <p:spPr>
          <a:xfrm>
            <a:off x="6729645" y="236242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9447E78-FBC4-48AF-A7D8-6E9BE2BB29C7}"/>
              </a:ext>
            </a:extLst>
          </p:cNvPr>
          <p:cNvCxnSpPr>
            <a:cxnSpLocks/>
          </p:cNvCxnSpPr>
          <p:nvPr/>
        </p:nvCxnSpPr>
        <p:spPr>
          <a:xfrm>
            <a:off x="6858913" y="170566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5B29BE-E8AF-4807-8F51-A7643FCE2B84}"/>
              </a:ext>
            </a:extLst>
          </p:cNvPr>
          <p:cNvCxnSpPr>
            <a:cxnSpLocks/>
          </p:cNvCxnSpPr>
          <p:nvPr/>
        </p:nvCxnSpPr>
        <p:spPr>
          <a:xfrm flipH="1">
            <a:off x="5181109" y="1727376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EBA67A1-7A70-4717-B27D-607896D27166}"/>
              </a:ext>
            </a:extLst>
          </p:cNvPr>
          <p:cNvSpPr txBox="1"/>
          <p:nvPr/>
        </p:nvSpPr>
        <p:spPr>
          <a:xfrm>
            <a:off x="3297458" y="3315072"/>
            <a:ext cx="336740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rise,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ci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tron…)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avec une 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cédille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et 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le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n, re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EED5FA-9DBE-435E-BF5C-CE2652B429CF}"/>
              </a:ext>
            </a:extLst>
          </p:cNvPr>
          <p:cNvSpPr txBox="1"/>
          <p:nvPr/>
        </p:nvSpPr>
        <p:spPr>
          <a:xfrm>
            <a:off x="6403354" y="3304894"/>
            <a:ext cx="262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E6538D9-8AA7-4898-85F1-419D35B0DF21}"/>
              </a:ext>
            </a:extLst>
          </p:cNvPr>
          <p:cNvSpPr txBox="1"/>
          <p:nvPr/>
        </p:nvSpPr>
        <p:spPr>
          <a:xfrm>
            <a:off x="205846" y="2988249"/>
            <a:ext cx="336740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2B0573B-CC8B-20EB-D306-1D2898CAE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2259A5-BA90-46E7-A604-4165B5D112FC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6CBB826E-A0D2-49F0-984D-C3F639267BCF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blan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B7EB5E3-AF2B-DEEC-BEC8-32E0D4E50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2259A5-BA90-46E7-A604-4165B5D112FC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9A5AA60-1E21-4DE1-8956-F63283FC82EA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blan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157B97A-9602-B194-3A5D-C836F8562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7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FB6490-447C-4F05-9C12-0202B6A63E2B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C3D8E-EE38-4CEF-9DA3-27ED85389B4F}"/>
              </a:ext>
            </a:extLst>
          </p:cNvPr>
          <p:cNvSpPr/>
          <p:nvPr/>
        </p:nvSpPr>
        <p:spPr>
          <a:xfrm>
            <a:off x="365040" y="1103761"/>
            <a:ext cx="10381183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F1D6BB9-B2D8-4946-9987-FB7AF00DFCE2}"/>
              </a:ext>
            </a:extLst>
          </p:cNvPr>
          <p:cNvSpPr txBox="1"/>
          <p:nvPr/>
        </p:nvSpPr>
        <p:spPr>
          <a:xfrm>
            <a:off x="4270169" y="1078193"/>
            <a:ext cx="2811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CFD4EED-5FB8-4017-AE54-2D201686A9FE}"/>
              </a:ext>
            </a:extLst>
          </p:cNvPr>
          <p:cNvCxnSpPr>
            <a:cxnSpLocks/>
          </p:cNvCxnSpPr>
          <p:nvPr/>
        </p:nvCxnSpPr>
        <p:spPr>
          <a:xfrm flipH="1">
            <a:off x="2318093" y="1568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5D2F594-1AAC-4E79-882A-EFC0DB05A523}"/>
              </a:ext>
            </a:extLst>
          </p:cNvPr>
          <p:cNvSpPr txBox="1"/>
          <p:nvPr/>
        </p:nvSpPr>
        <p:spPr>
          <a:xfrm>
            <a:off x="1083331" y="2439938"/>
            <a:ext cx="14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</a:t>
            </a:r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58A8C6-1BEE-4A75-B270-2A6A21DF0831}"/>
              </a:ext>
            </a:extLst>
          </p:cNvPr>
          <p:cNvSpPr txBox="1"/>
          <p:nvPr/>
        </p:nvSpPr>
        <p:spPr>
          <a:xfrm>
            <a:off x="4143747" y="2395950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3014CA9-03B8-4FF1-BEE1-E3BF6DD28411}"/>
              </a:ext>
            </a:extLst>
          </p:cNvPr>
          <p:cNvSpPr txBox="1"/>
          <p:nvPr/>
        </p:nvSpPr>
        <p:spPr>
          <a:xfrm>
            <a:off x="6308255" y="2395949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9447E78-FBC4-48AF-A7D8-6E9BE2BB29C7}"/>
              </a:ext>
            </a:extLst>
          </p:cNvPr>
          <p:cNvCxnSpPr>
            <a:cxnSpLocks/>
          </p:cNvCxnSpPr>
          <p:nvPr/>
        </p:nvCxnSpPr>
        <p:spPr>
          <a:xfrm>
            <a:off x="6521820" y="1677380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5B29BE-E8AF-4807-8F51-A7643FCE2B84}"/>
              </a:ext>
            </a:extLst>
          </p:cNvPr>
          <p:cNvCxnSpPr>
            <a:cxnSpLocks/>
          </p:cNvCxnSpPr>
          <p:nvPr/>
        </p:nvCxnSpPr>
        <p:spPr>
          <a:xfrm flipH="1">
            <a:off x="5181109" y="1727376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EBA67A1-7A70-4717-B27D-607896D27166}"/>
              </a:ext>
            </a:extLst>
          </p:cNvPr>
          <p:cNvSpPr txBox="1"/>
          <p:nvPr/>
        </p:nvSpPr>
        <p:spPr>
          <a:xfrm>
            <a:off x="3004465" y="3105371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rise,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ci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tron…)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avec une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cédille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et 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le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n, re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 </a:t>
            </a: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EED5FA-9DBE-435E-BF5C-CE2652B429CF}"/>
              </a:ext>
            </a:extLst>
          </p:cNvPr>
          <p:cNvSpPr txBox="1"/>
          <p:nvPr/>
        </p:nvSpPr>
        <p:spPr>
          <a:xfrm>
            <a:off x="6009460" y="3191723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E6538D9-8AA7-4898-85F1-419D35B0DF21}"/>
              </a:ext>
            </a:extLst>
          </p:cNvPr>
          <p:cNvSpPr txBox="1"/>
          <p:nvPr/>
        </p:nvSpPr>
        <p:spPr>
          <a:xfrm>
            <a:off x="141111" y="3068850"/>
            <a:ext cx="336740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7CD8F8DA-0279-49EC-991F-BC038FCA46B3}"/>
              </a:ext>
            </a:extLst>
          </p:cNvPr>
          <p:cNvCxnSpPr>
            <a:cxnSpLocks/>
          </p:cNvCxnSpPr>
          <p:nvPr/>
        </p:nvCxnSpPr>
        <p:spPr>
          <a:xfrm>
            <a:off x="7155705" y="1553578"/>
            <a:ext cx="1878264" cy="832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7FEA50F-9603-4F90-B5D3-C7C4E5F3EDCA}"/>
              </a:ext>
            </a:extLst>
          </p:cNvPr>
          <p:cNvSpPr txBox="1"/>
          <p:nvPr/>
        </p:nvSpPr>
        <p:spPr>
          <a:xfrm>
            <a:off x="8431363" y="2375399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02B3670-ED57-43E5-9257-A5FC6D1A65C3}"/>
              </a:ext>
            </a:extLst>
          </p:cNvPr>
          <p:cNvSpPr txBox="1"/>
          <p:nvPr/>
        </p:nvSpPr>
        <p:spPr>
          <a:xfrm>
            <a:off x="8274894" y="3150926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(ban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por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DF8CD836-7B94-20B6-F226-0A7929E59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8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157583-927E-44FF-B347-5B93DD7BF171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5D96DE6D-DB62-4E8C-BE53-C31002003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9438"/>
            <a:ext cx="10515600" cy="551900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une __loche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oussin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itronnier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ban__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hapeau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1450B5A-A801-5AB3-EC3E-87E6BD0BF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306</Words>
  <Application>Microsoft Office PowerPoint</Application>
  <PresentationFormat>Grand écran</PresentationFormat>
  <Paragraphs>101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2022-08-06T20:16:14Z</dcterms:modified>
</cp:coreProperties>
</file>